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56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47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79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0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90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1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02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16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17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85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53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6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6898-2CFD-46D1-8BF1-3EC7347A367C}" type="datetimeFigureOut">
              <a:rPr lang="es-ES" smtClean="0"/>
              <a:t>03/01/2013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B6B6-F16A-4263-9B50-ED1DAC161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2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SYSTEM QUERETARO\Mis imágenes\img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53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particular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System Qro/Reservaciones</dc:creator>
  <cp:lastModifiedBy>System Qro/Reservaciones</cp:lastModifiedBy>
  <cp:revision>1</cp:revision>
  <dcterms:created xsi:type="dcterms:W3CDTF">2013-01-03T21:39:59Z</dcterms:created>
  <dcterms:modified xsi:type="dcterms:W3CDTF">2013-01-03T21:42:33Z</dcterms:modified>
</cp:coreProperties>
</file>